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9" r:id="rId3"/>
    <p:sldId id="348" r:id="rId4"/>
    <p:sldId id="261" r:id="rId5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DE ACCIÓN</a:t>
            </a:r>
          </a:p>
          <a:p>
            <a:pPr>
              <a:defRPr/>
            </a:pPr>
            <a:r>
              <a:rPr lang="en-US" baseline="0"/>
              <a:t>III TRIMESTRE 2018</a:t>
            </a:r>
            <a:endParaRPr lang="en-US"/>
          </a:p>
        </c:rich>
      </c:tx>
      <c:layout>
        <c:manualLayout>
          <c:xMode val="edge"/>
          <c:yMode val="edge"/>
          <c:x val="0.3176944444444444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0961-4908-BD48-382AF470AA55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0961-4908-BD48-382AF470AA55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0961-4908-BD48-382AF470AA55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61-4908-BD48-382AF470AA55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0961-4908-BD48-382AF470AA55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0961-4908-BD48-382AF470AA55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0961-4908-BD48-382AF470AA55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0961-4908-BD48-382AF470AA55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0961-4908-BD48-382AF470AA55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0961-4908-BD48-382AF470AA55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61-4908-BD48-382AF470A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181999"/>
        <c:axId val="1452168271"/>
        <c:axId val="0"/>
      </c:bar3DChart>
      <c:catAx>
        <c:axId val="14521819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168271"/>
        <c:crosses val="autoZero"/>
        <c:auto val="1"/>
        <c:lblAlgn val="ctr"/>
        <c:lblOffset val="100"/>
        <c:noMultiLvlLbl val="0"/>
      </c:catAx>
      <c:valAx>
        <c:axId val="145216827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8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EJECUCIÓN</a:t>
            </a:r>
            <a:r>
              <a:rPr lang="en-US" baseline="0" dirty="0"/>
              <a:t> PLAN </a:t>
            </a:r>
            <a:r>
              <a:rPr lang="en-US" baseline="0" dirty="0" smtClean="0"/>
              <a:t>SECTORIAL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III TRIMESTRE 2018</a:t>
            </a:r>
            <a:endParaRPr lang="en-US" dirty="0"/>
          </a:p>
        </c:rich>
      </c:tx>
      <c:layout>
        <c:manualLayout>
          <c:xMode val="edge"/>
          <c:yMode val="edge"/>
          <c:x val="0.3176944444444444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A5C5-4B1C-9B7E-4203939376EC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A5C5-4B1C-9B7E-4203939376EC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A5C5-4B1C-9B7E-4203939376EC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C5-4B1C-9B7E-4203939376EC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A5C5-4B1C-9B7E-4203939376EC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A5C5-4B1C-9B7E-4203939376EC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A5C5-4B1C-9B7E-4203939376EC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A5C5-4B1C-9B7E-4203939376EC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A5C5-4B1C-9B7E-4203939376EC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A5C5-4B1C-9B7E-4203939376EC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C5-4B1C-9B7E-420393937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181999"/>
        <c:axId val="1452168271"/>
        <c:axId val="0"/>
      </c:bar3DChart>
      <c:catAx>
        <c:axId val="14521819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168271"/>
        <c:crosses val="autoZero"/>
        <c:auto val="1"/>
        <c:lblAlgn val="ctr"/>
        <c:lblOffset val="100"/>
        <c:noMultiLvlLbl val="0"/>
      </c:catAx>
      <c:valAx>
        <c:axId val="145216827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8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II </a:t>
            </a:r>
            <a:r>
              <a:rPr lang="es-CO" b="1" dirty="0"/>
              <a:t>TRIMESTRE </a:t>
            </a:r>
            <a:r>
              <a:rPr lang="es-CO" b="1" dirty="0" smtClean="0"/>
              <a:t>2018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III </a:t>
            </a:r>
            <a:r>
              <a:rPr lang="es-ES" b="1" dirty="0" smtClean="0"/>
              <a:t>TRIMESTRE 2018</a:t>
            </a:r>
            <a:endParaRPr lang="en-US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6936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89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</a:t>
            </a:r>
            <a:br>
              <a:rPr lang="es-ES" b="1" dirty="0" smtClean="0"/>
            </a:br>
            <a:r>
              <a:rPr lang="es-ES" b="1" dirty="0" smtClean="0"/>
              <a:t> </a:t>
            </a:r>
            <a:r>
              <a:rPr lang="es-ES" b="1" dirty="0" smtClean="0"/>
              <a:t>III TRIMESTRE </a:t>
            </a:r>
            <a:r>
              <a:rPr lang="es-ES" b="1" dirty="0" smtClean="0"/>
              <a:t>2018</a:t>
            </a:r>
            <a:endParaRPr lang="en-US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886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10678</TotalTime>
  <Words>30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 RESULTADOS METAS DE GOBIERNO    </vt:lpstr>
      <vt:lpstr>AVANCES PLAN DE ACCION  III TRIMESTRE 2018</vt:lpstr>
      <vt:lpstr>AVANCES PLAN SECTORIAL  III TRIMESTRE 2018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173</cp:revision>
  <cp:lastPrinted>2012-12-13T14:01:17Z</cp:lastPrinted>
  <dcterms:created xsi:type="dcterms:W3CDTF">2012-12-10T14:54:50Z</dcterms:created>
  <dcterms:modified xsi:type="dcterms:W3CDTF">2019-08-30T16:43:28Z</dcterms:modified>
</cp:coreProperties>
</file>